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/>
              <a:t>REDES SOCIALES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34519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8</a:t>
            </a:r>
            <a:r>
              <a:rPr lang="es-CO" dirty="0" smtClean="0"/>
              <a:t>. ESPECIFICACION DE LAS ACCIONES TACTICAS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CALIDAD DE CONTENIDO</a:t>
            </a:r>
          </a:p>
          <a:p>
            <a:r>
              <a:rPr lang="es-CO" dirty="0" smtClean="0"/>
              <a:t>ACTULIZACION</a:t>
            </a:r>
          </a:p>
          <a:p>
            <a:r>
              <a:rPr lang="es-CO" dirty="0" smtClean="0"/>
              <a:t>HORARRIOS DE PUBLICACION</a:t>
            </a:r>
          </a:p>
          <a:p>
            <a:r>
              <a:rPr lang="es-CO" dirty="0" smtClean="0"/>
              <a:t>TIPOS DE POST</a:t>
            </a:r>
          </a:p>
          <a:p>
            <a:r>
              <a:rPr lang="es-CO" dirty="0" smtClean="0"/>
              <a:t>ETIQUETADO DE LA INFORMACION</a:t>
            </a:r>
          </a:p>
          <a:p>
            <a:r>
              <a:rPr lang="es-CO" dirty="0" smtClean="0"/>
              <a:t>GESTION DE COMENTARIOS</a:t>
            </a:r>
          </a:p>
          <a:p>
            <a:r>
              <a:rPr lang="es-CO" dirty="0" smtClean="0"/>
              <a:t>INTEGRACION DE OTROS RECURSOS</a:t>
            </a:r>
          </a:p>
          <a:p>
            <a:r>
              <a:rPr lang="es-CO" dirty="0" smtClean="0"/>
              <a:t>COMUNICACIÓN, PUBLICACION, CONVERSACION, RECOMENDACIÓN, COMPARACION, VENTA, EXPOSICION, INFLUENCIA.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49918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8</a:t>
            </a:r>
            <a:r>
              <a:rPr lang="es-CO" dirty="0" smtClean="0"/>
              <a:t>. </a:t>
            </a:r>
            <a:r>
              <a:rPr lang="es-CO" dirty="0"/>
              <a:t>ESPECIFICACION DE LAS ACCIONES TACTICAS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SUSTITUIR WEB EXISTENTE</a:t>
            </a:r>
          </a:p>
          <a:p>
            <a:r>
              <a:rPr lang="es-CO" dirty="0" smtClean="0"/>
              <a:t>GENERAR CMUNIDADES</a:t>
            </a:r>
          </a:p>
          <a:p>
            <a:r>
              <a:rPr lang="es-CO" dirty="0" smtClean="0"/>
              <a:t>CONSEGUIR OPINION SOBRE LA MARCA</a:t>
            </a:r>
          </a:p>
          <a:p>
            <a:r>
              <a:rPr lang="es-CO" dirty="0" smtClean="0"/>
              <a:t>LANZAMIENTO </a:t>
            </a:r>
          </a:p>
          <a:p>
            <a:r>
              <a:rPr lang="es-CO" dirty="0" smtClean="0"/>
              <a:t>EXPOSICION</a:t>
            </a:r>
          </a:p>
          <a:p>
            <a:r>
              <a:rPr lang="es-CO" dirty="0" smtClean="0"/>
              <a:t>ENCUESTAS DE SATISFACCION</a:t>
            </a:r>
          </a:p>
          <a:p>
            <a:r>
              <a:rPr lang="es-CO" dirty="0" smtClean="0"/>
              <a:t>AUTOMATIZAR PROCESOS EMPRESARIALES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13861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9.PRODUCCION DE CONTENIDOS MARKETING Y PUBLICACION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DIALOGO</a:t>
            </a:r>
          </a:p>
          <a:p>
            <a:r>
              <a:rPr lang="es-CO" dirty="0" smtClean="0"/>
              <a:t>CERCANIA</a:t>
            </a:r>
          </a:p>
          <a:p>
            <a:r>
              <a:rPr lang="es-CO" dirty="0" smtClean="0"/>
              <a:t>COHERENCIA</a:t>
            </a:r>
          </a:p>
          <a:p>
            <a:r>
              <a:rPr lang="es-CO" dirty="0" smtClean="0"/>
              <a:t>DIFERENCIACION</a:t>
            </a:r>
          </a:p>
          <a:p>
            <a:r>
              <a:rPr lang="es-CO" dirty="0" smtClean="0"/>
              <a:t>INTEGRIDAD</a:t>
            </a:r>
          </a:p>
          <a:p>
            <a:r>
              <a:rPr lang="es-CO" dirty="0" smtClean="0"/>
              <a:t>RESPETO</a:t>
            </a:r>
          </a:p>
          <a:p>
            <a:r>
              <a:rPr lang="es-CO" dirty="0" smtClean="0"/>
              <a:t>CREDIBILIDAD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633774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10.ANALISIS METRICAS Y HERRAMIENTAS ANALITICAS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OBJETIVOS DEL ANALISIS</a:t>
            </a:r>
          </a:p>
          <a:p>
            <a:r>
              <a:rPr lang="es-CO" dirty="0" smtClean="0"/>
              <a:t>HERRAMIENTAS</a:t>
            </a:r>
          </a:p>
          <a:p>
            <a:r>
              <a:rPr lang="es-CO" dirty="0" smtClean="0"/>
              <a:t>CUALITATIVAS</a:t>
            </a:r>
          </a:p>
          <a:p>
            <a:r>
              <a:rPr lang="es-CO" dirty="0" smtClean="0"/>
              <a:t>ANALISIS</a:t>
            </a:r>
          </a:p>
          <a:p>
            <a:r>
              <a:rPr lang="es-CO" dirty="0" smtClean="0"/>
              <a:t>INFORME</a:t>
            </a:r>
          </a:p>
          <a:p>
            <a:r>
              <a:rPr lang="es-CO" dirty="0" smtClean="0"/>
              <a:t>DECISIONES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79694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1.ESTABLECIMIENTO DE METAS</a:t>
            </a:r>
            <a:endParaRPr lang="es-C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 smtClean="0"/>
              <a:t>META DE NEGOCIO</a:t>
            </a:r>
            <a:endParaRPr lang="es-CO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CO" dirty="0" smtClean="0"/>
              <a:t>CONOCIEMIENTO DE MARCA</a:t>
            </a:r>
          </a:p>
          <a:p>
            <a:r>
              <a:rPr lang="es-CO" dirty="0" smtClean="0"/>
              <a:t>COMUNIDAD</a:t>
            </a:r>
          </a:p>
          <a:p>
            <a:r>
              <a:rPr lang="es-CO" dirty="0" smtClean="0"/>
              <a:t>VENTA</a:t>
            </a:r>
          </a:p>
          <a:p>
            <a:r>
              <a:rPr lang="es-CO" dirty="0" smtClean="0"/>
              <a:t>VISIBILIDAD</a:t>
            </a:r>
          </a:p>
          <a:p>
            <a:r>
              <a:rPr lang="es-CO" dirty="0" smtClean="0"/>
              <a:t>LIDERAZGO</a:t>
            </a:r>
          </a:p>
          <a:p>
            <a:r>
              <a:rPr lang="es-CO" dirty="0" smtClean="0"/>
              <a:t>LEAD</a:t>
            </a:r>
          </a:p>
          <a:p>
            <a:endParaRPr lang="es-CO" dirty="0" smtClean="0"/>
          </a:p>
          <a:p>
            <a:endParaRPr lang="es-CO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O" dirty="0" smtClean="0"/>
              <a:t>OBJETIVO SOCIAL</a:t>
            </a:r>
            <a:endParaRPr lang="es-CO" dirty="0"/>
          </a:p>
        </p:txBody>
      </p:sp>
      <p:sp>
        <p:nvSpPr>
          <p:cNvPr id="7" name="Marcador de contenido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CO" dirty="0" smtClean="0"/>
              <a:t>ALCANCE</a:t>
            </a:r>
          </a:p>
          <a:p>
            <a:r>
              <a:rPr lang="es-CO" dirty="0" smtClean="0"/>
              <a:t>SEGUIDOR</a:t>
            </a:r>
          </a:p>
          <a:p>
            <a:r>
              <a:rPr lang="es-CO" dirty="0" smtClean="0"/>
              <a:t>CONVERSION</a:t>
            </a:r>
          </a:p>
          <a:p>
            <a:r>
              <a:rPr lang="es-CO" dirty="0" smtClean="0"/>
              <a:t>VIRALIDAD</a:t>
            </a:r>
          </a:p>
          <a:p>
            <a:r>
              <a:rPr lang="es-CO" dirty="0" smtClean="0"/>
              <a:t>SENTIMIENTO </a:t>
            </a:r>
          </a:p>
          <a:p>
            <a:r>
              <a:rPr lang="es-CO" dirty="0" smtClean="0"/>
              <a:t>ACCION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78534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ESTABLECIMIENTO DE VENTAS</a:t>
            </a:r>
            <a:endParaRPr lang="es-CO" dirty="0"/>
          </a:p>
        </p:txBody>
      </p:sp>
      <p:sp>
        <p:nvSpPr>
          <p:cNvPr id="8" name="Marcador de conteni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Incrementar el reconocimiento de marca para conseguir influencia</a:t>
            </a:r>
          </a:p>
          <a:p>
            <a:r>
              <a:rPr lang="es-CO" dirty="0" smtClean="0"/>
              <a:t>Generar trafico cualificado para conseguir ingresos</a:t>
            </a:r>
          </a:p>
          <a:p>
            <a:r>
              <a:rPr lang="es-CO" dirty="0" smtClean="0"/>
              <a:t>Aumentar el nivel de interacción con los usuarios para conseguir fidelización</a:t>
            </a:r>
          </a:p>
          <a:p>
            <a:r>
              <a:rPr lang="es-CO" dirty="0" smtClean="0"/>
              <a:t>Lograr una mayor visibilidad del contenido corporativo para conseguir marca</a:t>
            </a:r>
          </a:p>
          <a:p>
            <a:r>
              <a:rPr lang="es-CO" dirty="0" smtClean="0"/>
              <a:t>Mejorar la escucha y conversación para conseguir clientes</a:t>
            </a:r>
          </a:p>
          <a:p>
            <a:r>
              <a:rPr lang="es-CO" dirty="0" smtClean="0"/>
              <a:t>Mejorar la experiencia del usuario para conseguir </a:t>
            </a:r>
            <a:r>
              <a:rPr lang="es-CO" dirty="0" err="1" smtClean="0"/>
              <a:t>engagement</a:t>
            </a:r>
            <a:endParaRPr lang="es-CO" dirty="0" smtClean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1094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2.INVESTIGACION ESTUDIO Y AUDITORIAS</a:t>
            </a:r>
            <a:br>
              <a:rPr lang="es-CO" dirty="0" smtClean="0"/>
            </a:b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Es la oportunidad para mirar y analizar todo, solo una vez completado el análisis podemos comenzar a realizar  una estrategia digital efectiva y eficaz que de seguro resultara exitosa.</a:t>
            </a:r>
          </a:p>
          <a:p>
            <a:r>
              <a:rPr lang="es-CO" dirty="0" smtClean="0"/>
              <a:t>Auditoria de nuestra situación actual</a:t>
            </a:r>
          </a:p>
          <a:p>
            <a:r>
              <a:rPr lang="es-CO" dirty="0" smtClean="0"/>
              <a:t>Auditoria de situación actual de la competencia</a:t>
            </a:r>
          </a:p>
          <a:p>
            <a:r>
              <a:rPr lang="es-CO" dirty="0" smtClean="0"/>
              <a:t>Investigación sobre practicas y acciones de la competencia,</a:t>
            </a:r>
          </a:p>
          <a:p>
            <a:r>
              <a:rPr lang="es-CO" dirty="0" smtClean="0"/>
              <a:t>Investigación sobre nichos de mercados, y tendencias sectoriales</a:t>
            </a:r>
          </a:p>
          <a:p>
            <a:r>
              <a:rPr lang="es-CO" dirty="0" smtClean="0"/>
              <a:t>Investigación de datos sobre perfiles públicos y objetivos</a:t>
            </a:r>
          </a:p>
          <a:p>
            <a:r>
              <a:rPr lang="es-CO" dirty="0" smtClean="0"/>
              <a:t>Audiencias sobre uso de tecnología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54763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3.MONITORIZACION DEL CONTENIDO Y LA CONVERSACION ON LINE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PERMITE IDENTIFICAR Y SEGMENTAR LA AUDIENCIA</a:t>
            </a:r>
          </a:p>
          <a:p>
            <a:r>
              <a:rPr lang="es-CO" dirty="0" smtClean="0"/>
              <a:t>FACILITA EL CONTROL SOBRE LA REPUTACION DIGITAL</a:t>
            </a:r>
          </a:p>
          <a:p>
            <a:r>
              <a:rPr lang="es-CO" dirty="0" smtClean="0"/>
              <a:t>USUARIOS INFLUYENTES</a:t>
            </a:r>
          </a:p>
          <a:p>
            <a:r>
              <a:rPr lang="es-CO" dirty="0" smtClean="0"/>
              <a:t>RECOPILAR ACTIVIDAD DE LA COMPETENCIA</a:t>
            </a:r>
          </a:p>
          <a:p>
            <a:r>
              <a:rPr lang="es-CO" dirty="0" smtClean="0"/>
              <a:t>INTENSIFICA LA PREVENCION ANTE UNA CRISIS ONLINE</a:t>
            </a:r>
          </a:p>
          <a:p>
            <a:r>
              <a:rPr lang="es-CO" dirty="0" smtClean="0"/>
              <a:t>ADQUIERE DE LA AUDIENCIA CONCEPTOS CLAVES LIGADOS A LA MARCA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47601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8789" y="452718"/>
            <a:ext cx="11320529" cy="963958"/>
          </a:xfrm>
        </p:spPr>
        <p:txBody>
          <a:bodyPr/>
          <a:lstStyle/>
          <a:p>
            <a:r>
              <a:rPr lang="es-CO" dirty="0" smtClean="0"/>
              <a:t>4. IDENTIFICACION Y SEGMENTACION DEL USUARIO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867437"/>
            <a:ext cx="8946541" cy="4380962"/>
          </a:xfrm>
        </p:spPr>
        <p:txBody>
          <a:bodyPr/>
          <a:lstStyle/>
          <a:p>
            <a:r>
              <a:rPr lang="es-CO" dirty="0" smtClean="0"/>
              <a:t>SEGMENTACION DEL MERCADO: AGRUPAR LO USUARIOS EN GRUPOS O PLATAFORMA, TRAZANDO PERFILES Y EVALUANDO LA IMPORTANCIA DE CADA UNO DE ELLOS.</a:t>
            </a:r>
          </a:p>
          <a:p>
            <a:r>
              <a:rPr lang="es-CO" dirty="0" smtClean="0"/>
              <a:t>SELECCIÓN DEL MERCADO META: ESCOGER LOS SEGMENTOS QUE MAS SE AJUSTAN A LOS POTENCIALES USUARIOS.</a:t>
            </a:r>
          </a:p>
          <a:p>
            <a:r>
              <a:rPr lang="es-CO" dirty="0" smtClean="0"/>
              <a:t>POSICIONAMIENTO EN LA RED: EN QUE PLATAFORMA O COMUNIDAD SE EBE UBICAR EL SERVICIO, LUGAR COMODO Y COMPETITIVO PARA EL USUARIO.</a:t>
            </a:r>
          </a:p>
          <a:p>
            <a:r>
              <a:rPr lang="es-CO" dirty="0" smtClean="0"/>
              <a:t>BUYER PERSONA: QUIEN VA A UTILIZAR EL PRODUCTO O SERVICIO</a:t>
            </a:r>
          </a:p>
          <a:p>
            <a:r>
              <a:rPr lang="es-CO" dirty="0" smtClean="0"/>
              <a:t>DONDE PASA SU TIEMPO ONLINE</a:t>
            </a:r>
          </a:p>
          <a:p>
            <a:r>
              <a:rPr lang="es-CO" dirty="0" smtClean="0"/>
              <a:t>CUANDO VA A COMPRAR EL PRODUCTO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49223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5.DEFINICION DE OBJETIVOS 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ESPECIFICOS</a:t>
            </a:r>
          </a:p>
          <a:p>
            <a:r>
              <a:rPr lang="es-CO" dirty="0" smtClean="0"/>
              <a:t>MEDIBLES</a:t>
            </a:r>
          </a:p>
          <a:p>
            <a:r>
              <a:rPr lang="es-CO" dirty="0" smtClean="0"/>
              <a:t>ALCANZABLES</a:t>
            </a:r>
          </a:p>
          <a:p>
            <a:r>
              <a:rPr lang="es-CO" dirty="0" smtClean="0"/>
              <a:t>RELEVANTES </a:t>
            </a:r>
          </a:p>
          <a:p>
            <a:r>
              <a:rPr lang="es-CO" dirty="0" smtClean="0"/>
              <a:t>TEMPORALES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2665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6. CONCEPTULIZACION DE UN ENFOQUE DISTINTIVO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SELECCIONAR PLATAFORMAS ADECUADAS</a:t>
            </a:r>
          </a:p>
          <a:p>
            <a:r>
              <a:rPr lang="es-CO" dirty="0" smtClean="0"/>
              <a:t>ELEGIR TIPO DE POSICIONAMIENTO</a:t>
            </a:r>
          </a:p>
          <a:p>
            <a:r>
              <a:rPr lang="es-CO" dirty="0" smtClean="0"/>
              <a:t>DETALLAR RECURSOS PERSONALES Y ECONOMICOS</a:t>
            </a:r>
          </a:p>
          <a:p>
            <a:r>
              <a:rPr lang="es-CO" dirty="0" smtClean="0"/>
              <a:t>ESPECIFICAR VISIBILIDAD Y PROMOCION</a:t>
            </a:r>
          </a:p>
          <a:p>
            <a:r>
              <a:rPr lang="es-CO" dirty="0" smtClean="0"/>
              <a:t>DETERMINAR CARACTERISTICAS Y ENFOQUES DE CONTENIDOS A PUBLICAR</a:t>
            </a:r>
          </a:p>
          <a:p>
            <a:r>
              <a:rPr lang="es-CO" dirty="0" smtClean="0"/>
              <a:t>PROTOCOLOS DE ATENCION</a:t>
            </a:r>
          </a:p>
          <a:p>
            <a:r>
              <a:rPr lang="es-CO" dirty="0" smtClean="0"/>
              <a:t>HERRAMIENTAS PARA ESTRATEGIA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68098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7. ESTABLECIEMIENTO DE LA ESTRATEGIA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O" dirty="0" smtClean="0"/>
              <a:t>Seleccionar las plataformas adecuadas alineándolas al objetivo</a:t>
            </a:r>
          </a:p>
          <a:p>
            <a:r>
              <a:rPr lang="es-CO" dirty="0" smtClean="0"/>
              <a:t>Elegir tipo de posicionamiento adecuado</a:t>
            </a:r>
          </a:p>
          <a:p>
            <a:r>
              <a:rPr lang="es-CO" dirty="0" smtClean="0"/>
              <a:t>Detallar recursos personales y económicos</a:t>
            </a:r>
          </a:p>
          <a:p>
            <a:r>
              <a:rPr lang="es-CO" dirty="0" smtClean="0"/>
              <a:t>Especificar visibilidad y promoción</a:t>
            </a:r>
          </a:p>
          <a:p>
            <a:r>
              <a:rPr lang="es-CO" dirty="0" smtClean="0"/>
              <a:t>Plataforma de comunicación</a:t>
            </a:r>
          </a:p>
          <a:p>
            <a:r>
              <a:rPr lang="es-CO" dirty="0" smtClean="0"/>
              <a:t>Publicación</a:t>
            </a:r>
          </a:p>
          <a:p>
            <a:r>
              <a:rPr lang="es-CO" dirty="0" smtClean="0"/>
              <a:t>Conversación</a:t>
            </a:r>
          </a:p>
          <a:p>
            <a:r>
              <a:rPr lang="es-CO" dirty="0" smtClean="0"/>
              <a:t>Venta </a:t>
            </a:r>
          </a:p>
          <a:p>
            <a:r>
              <a:rPr lang="es-CO" dirty="0" smtClean="0"/>
              <a:t>Exposición</a:t>
            </a:r>
          </a:p>
          <a:p>
            <a:r>
              <a:rPr lang="es-CO" dirty="0" smtClean="0"/>
              <a:t>Influenciarían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973203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135</TotalTime>
  <Words>470</Words>
  <Application>Microsoft Office PowerPoint</Application>
  <PresentationFormat>Panorámica</PresentationFormat>
  <Paragraphs>102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Ion</vt:lpstr>
      <vt:lpstr>REDES SOCIALES</vt:lpstr>
      <vt:lpstr>1.ESTABLECIMIENTO DE METAS</vt:lpstr>
      <vt:lpstr>ESTABLECIMIENTO DE VENTAS</vt:lpstr>
      <vt:lpstr>2.INVESTIGACION ESTUDIO Y AUDITORIAS </vt:lpstr>
      <vt:lpstr>3.MONITORIZACION DEL CONTENIDO Y LA CONVERSACION ON LINE</vt:lpstr>
      <vt:lpstr>4. IDENTIFICACION Y SEGMENTACION DEL USUARIO</vt:lpstr>
      <vt:lpstr>5.DEFINICION DE OBJETIVOS </vt:lpstr>
      <vt:lpstr>6. CONCEPTULIZACION DE UN ENFOQUE DISTINTIVO</vt:lpstr>
      <vt:lpstr>7. ESTABLECIEMIENTO DE LA ESTRATEGIA</vt:lpstr>
      <vt:lpstr>8. ESPECIFICACION DE LAS ACCIONES TACTICAS</vt:lpstr>
      <vt:lpstr>8. ESPECIFICACION DE LAS ACCIONES TACTICAS</vt:lpstr>
      <vt:lpstr>9.PRODUCCION DE CONTENIDOS MARKETING Y PUBLICACION</vt:lpstr>
      <vt:lpstr>10.ANALISIS METRICAS Y HERRAMIENTAS ANALITICAS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ALFREDO COBOS</dc:creator>
  <cp:lastModifiedBy>ALFREDO COBOS</cp:lastModifiedBy>
  <cp:revision>12</cp:revision>
  <dcterms:created xsi:type="dcterms:W3CDTF">2018-05-24T04:31:21Z</dcterms:created>
  <dcterms:modified xsi:type="dcterms:W3CDTF">2018-05-24T14:10:45Z</dcterms:modified>
</cp:coreProperties>
</file>